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61" r:id="rId4"/>
    <p:sldId id="258" r:id="rId5"/>
    <p:sldId id="259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4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CCDB943-6492-4994-8DE5-0A81E9F0A306}" type="doc">
      <dgm:prSet loTypeId="urn:microsoft.com/office/officeart/2005/8/layout/hierarchy2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E231E8A-A6F8-4753-AFB1-8A42E3C4AA44}">
      <dgm:prSet phldrT="[Текст]" custT="1"/>
      <dgm:spPr/>
      <dgm:t>
        <a:bodyPr>
          <a:prstTxWarp prst="textFadeLeft">
            <a:avLst/>
          </a:prstTxWarp>
        </a:bodyPr>
        <a:lstStyle/>
        <a:p>
          <a:r>
            <a:rPr lang="ru-RU" sz="2400" b="1" dirty="0" smtClean="0"/>
            <a:t>Разделы науки о языке</a:t>
          </a:r>
          <a:endParaRPr lang="ru-RU" sz="2400" b="1" dirty="0"/>
        </a:p>
      </dgm:t>
    </dgm:pt>
    <dgm:pt modelId="{947DC5F5-44E1-438C-9B6E-C3A41CF9573C}" type="parTrans" cxnId="{874288C2-DB8A-45B2-9024-6C0A85AD0669}">
      <dgm:prSet/>
      <dgm:spPr/>
      <dgm:t>
        <a:bodyPr>
          <a:prstTxWarp prst="textFadeLeft">
            <a:avLst/>
          </a:prstTxWarp>
        </a:bodyPr>
        <a:lstStyle/>
        <a:p>
          <a:endParaRPr lang="ru-RU"/>
        </a:p>
      </dgm:t>
    </dgm:pt>
    <dgm:pt modelId="{CB470636-1BC4-449C-BBB0-A30602742E3A}" type="sibTrans" cxnId="{874288C2-DB8A-45B2-9024-6C0A85AD0669}">
      <dgm:prSet/>
      <dgm:spPr/>
      <dgm:t>
        <a:bodyPr>
          <a:prstTxWarp prst="textFadeLeft">
            <a:avLst/>
          </a:prstTxWarp>
        </a:bodyPr>
        <a:lstStyle/>
        <a:p>
          <a:endParaRPr lang="ru-RU"/>
        </a:p>
      </dgm:t>
    </dgm:pt>
    <dgm:pt modelId="{15B4B227-F589-402F-9D94-D2FF40508ACD}">
      <dgm:prSet phldrT="[Текст]" custT="1"/>
      <dgm:spPr/>
      <dgm:t>
        <a:bodyPr>
          <a:prstTxWarp prst="textFadeLeft">
            <a:avLst/>
          </a:prstTxWarp>
        </a:bodyPr>
        <a:lstStyle/>
        <a:p>
          <a:r>
            <a:rPr lang="ru-RU" sz="2000" b="1" dirty="0" smtClean="0"/>
            <a:t>Фонетика</a:t>
          </a:r>
          <a:endParaRPr lang="ru-RU" sz="2000" b="1" dirty="0"/>
        </a:p>
      </dgm:t>
    </dgm:pt>
    <dgm:pt modelId="{49B04BFD-E7ED-4150-9375-B86726876B8A}" type="parTrans" cxnId="{22AC4CEA-6377-4D74-9B0E-06AF1588E687}">
      <dgm:prSet/>
      <dgm:spPr/>
      <dgm:t>
        <a:bodyPr>
          <a:prstTxWarp prst="textFadeLeft">
            <a:avLst/>
          </a:prstTxWarp>
        </a:bodyPr>
        <a:lstStyle/>
        <a:p>
          <a:endParaRPr lang="ru-RU"/>
        </a:p>
      </dgm:t>
    </dgm:pt>
    <dgm:pt modelId="{60A95AB6-73F0-4D90-A820-140FACEBC13A}" type="sibTrans" cxnId="{22AC4CEA-6377-4D74-9B0E-06AF1588E687}">
      <dgm:prSet/>
      <dgm:spPr/>
      <dgm:t>
        <a:bodyPr>
          <a:prstTxWarp prst="textFadeLeft">
            <a:avLst/>
          </a:prstTxWarp>
        </a:bodyPr>
        <a:lstStyle/>
        <a:p>
          <a:endParaRPr lang="ru-RU"/>
        </a:p>
      </dgm:t>
    </dgm:pt>
    <dgm:pt modelId="{54C3DDB7-2E35-4B0D-AE09-D67903B12E76}">
      <dgm:prSet phldrT="[Текст]" custT="1"/>
      <dgm:spPr/>
      <dgm:t>
        <a:bodyPr>
          <a:prstTxWarp prst="textFadeLeft">
            <a:avLst/>
          </a:prstTxWarp>
        </a:bodyPr>
        <a:lstStyle/>
        <a:p>
          <a:r>
            <a:rPr lang="ru-RU" sz="1800" b="1" dirty="0" smtClean="0"/>
            <a:t>Лексика</a:t>
          </a:r>
        </a:p>
        <a:p>
          <a:r>
            <a:rPr lang="ru-RU" sz="1800" b="1" dirty="0" smtClean="0"/>
            <a:t>Фразеология</a:t>
          </a:r>
          <a:endParaRPr lang="ru-RU" sz="1800" b="1" dirty="0"/>
        </a:p>
      </dgm:t>
    </dgm:pt>
    <dgm:pt modelId="{62FE3E80-1610-450F-BA21-3DC5247D7032}" type="parTrans" cxnId="{9F5562E1-F398-4B9B-9916-B2869A912DF5}">
      <dgm:prSet/>
      <dgm:spPr/>
      <dgm:t>
        <a:bodyPr>
          <a:prstTxWarp prst="textFadeLeft">
            <a:avLst/>
          </a:prstTxWarp>
        </a:bodyPr>
        <a:lstStyle/>
        <a:p>
          <a:endParaRPr lang="ru-RU"/>
        </a:p>
      </dgm:t>
    </dgm:pt>
    <dgm:pt modelId="{CEBB5EF0-22C1-481F-BABD-19EBAA524AF3}" type="sibTrans" cxnId="{9F5562E1-F398-4B9B-9916-B2869A912DF5}">
      <dgm:prSet/>
      <dgm:spPr/>
      <dgm:t>
        <a:bodyPr>
          <a:prstTxWarp prst="textFadeLeft">
            <a:avLst/>
          </a:prstTxWarp>
        </a:bodyPr>
        <a:lstStyle/>
        <a:p>
          <a:endParaRPr lang="ru-RU"/>
        </a:p>
      </dgm:t>
    </dgm:pt>
    <dgm:pt modelId="{508347AB-8513-4048-9E57-6DD7622F8E7C}">
      <dgm:prSet phldrT="[Текст]"/>
      <dgm:spPr/>
      <dgm:t>
        <a:bodyPr>
          <a:prstTxWarp prst="textFadeLeft">
            <a:avLst/>
          </a:prstTxWarp>
        </a:bodyPr>
        <a:lstStyle/>
        <a:p>
          <a:r>
            <a:rPr lang="ru-RU" b="1" dirty="0" err="1" smtClean="0"/>
            <a:t>Морфемика</a:t>
          </a:r>
          <a:endParaRPr lang="ru-RU" b="1" dirty="0" smtClean="0"/>
        </a:p>
        <a:p>
          <a:r>
            <a:rPr lang="ru-RU" b="1" dirty="0" smtClean="0"/>
            <a:t>Словообразование</a:t>
          </a:r>
          <a:endParaRPr lang="ru-RU" b="1" dirty="0"/>
        </a:p>
      </dgm:t>
    </dgm:pt>
    <dgm:pt modelId="{32FA457E-396B-4C5A-A517-69775CF32296}" type="parTrans" cxnId="{2D6D7878-CB81-4370-9A70-E2C79B3DCF15}">
      <dgm:prSet/>
      <dgm:spPr/>
      <dgm:t>
        <a:bodyPr>
          <a:prstTxWarp prst="textFadeLeft">
            <a:avLst/>
          </a:prstTxWarp>
        </a:bodyPr>
        <a:lstStyle/>
        <a:p>
          <a:endParaRPr lang="ru-RU"/>
        </a:p>
      </dgm:t>
    </dgm:pt>
    <dgm:pt modelId="{70AF461A-773E-43C4-BFB3-762494E56B6B}" type="sibTrans" cxnId="{2D6D7878-CB81-4370-9A70-E2C79B3DCF15}">
      <dgm:prSet/>
      <dgm:spPr/>
      <dgm:t>
        <a:bodyPr>
          <a:prstTxWarp prst="textFadeLeft">
            <a:avLst/>
          </a:prstTxWarp>
        </a:bodyPr>
        <a:lstStyle/>
        <a:p>
          <a:endParaRPr lang="ru-RU"/>
        </a:p>
      </dgm:t>
    </dgm:pt>
    <dgm:pt modelId="{14F75EF0-E1B5-4981-BD93-D4CC88E42230}">
      <dgm:prSet custT="1"/>
      <dgm:spPr/>
      <dgm:t>
        <a:bodyPr>
          <a:prstTxWarp prst="textFadeLeft">
            <a:avLst/>
          </a:prstTxWarp>
        </a:bodyPr>
        <a:lstStyle/>
        <a:p>
          <a:r>
            <a:rPr lang="ru-RU" sz="2000" b="1" dirty="0" smtClean="0"/>
            <a:t>Морфология</a:t>
          </a:r>
          <a:endParaRPr lang="ru-RU" sz="2000" b="1" dirty="0"/>
        </a:p>
      </dgm:t>
    </dgm:pt>
    <dgm:pt modelId="{3E4E6859-D134-4699-AFF8-411EC103D635}" type="parTrans" cxnId="{36C45991-5849-490A-AD42-64F3FC81D2AE}">
      <dgm:prSet/>
      <dgm:spPr/>
      <dgm:t>
        <a:bodyPr>
          <a:prstTxWarp prst="textFadeLeft">
            <a:avLst/>
          </a:prstTxWarp>
        </a:bodyPr>
        <a:lstStyle/>
        <a:p>
          <a:endParaRPr lang="ru-RU"/>
        </a:p>
      </dgm:t>
    </dgm:pt>
    <dgm:pt modelId="{A246AF45-D0D2-44D0-A649-3A270EAF385E}" type="sibTrans" cxnId="{36C45991-5849-490A-AD42-64F3FC81D2AE}">
      <dgm:prSet/>
      <dgm:spPr/>
      <dgm:t>
        <a:bodyPr>
          <a:prstTxWarp prst="textFadeLeft">
            <a:avLst/>
          </a:prstTxWarp>
        </a:bodyPr>
        <a:lstStyle/>
        <a:p>
          <a:endParaRPr lang="ru-RU"/>
        </a:p>
      </dgm:t>
    </dgm:pt>
    <dgm:pt modelId="{1F996EA5-CFA7-4F9A-AE45-2377FB7830A9}">
      <dgm:prSet custT="1"/>
      <dgm:spPr/>
      <dgm:t>
        <a:bodyPr>
          <a:prstTxWarp prst="textFadeLeft">
            <a:avLst/>
          </a:prstTxWarp>
        </a:bodyPr>
        <a:lstStyle/>
        <a:p>
          <a:r>
            <a:rPr lang="ru-RU" sz="2000" b="1" dirty="0" smtClean="0"/>
            <a:t>Синтаксис</a:t>
          </a:r>
          <a:endParaRPr lang="ru-RU" sz="2000" b="1" dirty="0"/>
        </a:p>
      </dgm:t>
    </dgm:pt>
    <dgm:pt modelId="{EB265174-1BFE-414C-A027-0C1DAF942ED9}" type="parTrans" cxnId="{E7F086EB-BF7A-45D7-8ABD-8C7CFEF2E0F7}">
      <dgm:prSet/>
      <dgm:spPr/>
      <dgm:t>
        <a:bodyPr>
          <a:prstTxWarp prst="textFadeLeft">
            <a:avLst/>
          </a:prstTxWarp>
        </a:bodyPr>
        <a:lstStyle/>
        <a:p>
          <a:endParaRPr lang="ru-RU"/>
        </a:p>
      </dgm:t>
    </dgm:pt>
    <dgm:pt modelId="{267D2825-8D6E-44B9-BF46-959EE08BFF01}" type="sibTrans" cxnId="{E7F086EB-BF7A-45D7-8ABD-8C7CFEF2E0F7}">
      <dgm:prSet/>
      <dgm:spPr/>
      <dgm:t>
        <a:bodyPr>
          <a:prstTxWarp prst="textFadeLeft">
            <a:avLst/>
          </a:prstTxWarp>
        </a:bodyPr>
        <a:lstStyle/>
        <a:p>
          <a:endParaRPr lang="ru-RU"/>
        </a:p>
      </dgm:t>
    </dgm:pt>
    <dgm:pt modelId="{8A33BBDD-B2E8-4C23-A22A-79BD6E6CD0A4}" type="pres">
      <dgm:prSet presAssocID="{1CCDB943-6492-4994-8DE5-0A81E9F0A306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025E3196-55DD-442B-BA04-F06CAFE77064}" type="pres">
      <dgm:prSet presAssocID="{AE231E8A-A6F8-4753-AFB1-8A42E3C4AA44}" presName="root1" presStyleCnt="0"/>
      <dgm:spPr/>
    </dgm:pt>
    <dgm:pt modelId="{B664FFC4-E954-4482-9914-BFE3A77FA970}" type="pres">
      <dgm:prSet presAssocID="{AE231E8A-A6F8-4753-AFB1-8A42E3C4AA44}" presName="LevelOneTextNode" presStyleLbl="node0" presStyleIdx="0" presStyleCnt="1" custScaleX="178506" custScaleY="196264" custLinFactNeighborX="-40734" custLinFactNeighborY="-1907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B6B301E-8700-4E27-904F-B1ABD7C0300F}" type="pres">
      <dgm:prSet presAssocID="{AE231E8A-A6F8-4753-AFB1-8A42E3C4AA44}" presName="level2hierChild" presStyleCnt="0"/>
      <dgm:spPr/>
    </dgm:pt>
    <dgm:pt modelId="{DEAB2D94-A2BC-422F-B9B4-7F9C00F95BC4}" type="pres">
      <dgm:prSet presAssocID="{49B04BFD-E7ED-4150-9375-B86726876B8A}" presName="conn2-1" presStyleLbl="parChTrans1D2" presStyleIdx="0" presStyleCnt="5"/>
      <dgm:spPr/>
      <dgm:t>
        <a:bodyPr/>
        <a:lstStyle/>
        <a:p>
          <a:endParaRPr lang="ru-RU"/>
        </a:p>
      </dgm:t>
    </dgm:pt>
    <dgm:pt modelId="{B60FBC56-79AC-4CFA-BBFC-043A0189A9CA}" type="pres">
      <dgm:prSet presAssocID="{49B04BFD-E7ED-4150-9375-B86726876B8A}" presName="connTx" presStyleLbl="parChTrans1D2" presStyleIdx="0" presStyleCnt="5"/>
      <dgm:spPr/>
      <dgm:t>
        <a:bodyPr/>
        <a:lstStyle/>
        <a:p>
          <a:endParaRPr lang="ru-RU"/>
        </a:p>
      </dgm:t>
    </dgm:pt>
    <dgm:pt modelId="{568DBE2B-83FB-4C4E-B031-EA82DA8D183C}" type="pres">
      <dgm:prSet presAssocID="{15B4B227-F589-402F-9D94-D2FF40508ACD}" presName="root2" presStyleCnt="0"/>
      <dgm:spPr/>
    </dgm:pt>
    <dgm:pt modelId="{3B4F8723-759F-4D2B-830F-853A2F4F2183}" type="pres">
      <dgm:prSet presAssocID="{15B4B227-F589-402F-9D94-D2FF40508ACD}" presName="LevelTwoTextNode" presStyleLbl="node2" presStyleIdx="0" presStyleCnt="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0B56E1E-D971-4204-9B17-2EA4F119F9E1}" type="pres">
      <dgm:prSet presAssocID="{15B4B227-F589-402F-9D94-D2FF40508ACD}" presName="level3hierChild" presStyleCnt="0"/>
      <dgm:spPr/>
    </dgm:pt>
    <dgm:pt modelId="{A425DEF1-A719-4760-AB1E-55FAB3DC2628}" type="pres">
      <dgm:prSet presAssocID="{62FE3E80-1610-450F-BA21-3DC5247D7032}" presName="conn2-1" presStyleLbl="parChTrans1D2" presStyleIdx="1" presStyleCnt="5"/>
      <dgm:spPr/>
      <dgm:t>
        <a:bodyPr/>
        <a:lstStyle/>
        <a:p>
          <a:endParaRPr lang="ru-RU"/>
        </a:p>
      </dgm:t>
    </dgm:pt>
    <dgm:pt modelId="{0835E00B-7E89-4345-A2A7-0E0D94639ABE}" type="pres">
      <dgm:prSet presAssocID="{62FE3E80-1610-450F-BA21-3DC5247D7032}" presName="connTx" presStyleLbl="parChTrans1D2" presStyleIdx="1" presStyleCnt="5"/>
      <dgm:spPr/>
      <dgm:t>
        <a:bodyPr/>
        <a:lstStyle/>
        <a:p>
          <a:endParaRPr lang="ru-RU"/>
        </a:p>
      </dgm:t>
    </dgm:pt>
    <dgm:pt modelId="{E77A6641-DB2C-4A97-A0EC-A341D992A2E8}" type="pres">
      <dgm:prSet presAssocID="{54C3DDB7-2E35-4B0D-AE09-D67903B12E76}" presName="root2" presStyleCnt="0"/>
      <dgm:spPr/>
    </dgm:pt>
    <dgm:pt modelId="{DA55EFF2-C036-4906-8F6B-04049477AE1B}" type="pres">
      <dgm:prSet presAssocID="{54C3DDB7-2E35-4B0D-AE09-D67903B12E76}" presName="LevelTwoTextNode" presStyleLbl="node2" presStyleIdx="1" presStyleCnt="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0C1512C-E6BA-40A9-A405-B4939FEC48E2}" type="pres">
      <dgm:prSet presAssocID="{54C3DDB7-2E35-4B0D-AE09-D67903B12E76}" presName="level3hierChild" presStyleCnt="0"/>
      <dgm:spPr/>
    </dgm:pt>
    <dgm:pt modelId="{D4524C4A-20B2-4955-8826-9EB07E37485C}" type="pres">
      <dgm:prSet presAssocID="{32FA457E-396B-4C5A-A517-69775CF32296}" presName="conn2-1" presStyleLbl="parChTrans1D2" presStyleIdx="2" presStyleCnt="5"/>
      <dgm:spPr/>
      <dgm:t>
        <a:bodyPr/>
        <a:lstStyle/>
        <a:p>
          <a:endParaRPr lang="ru-RU"/>
        </a:p>
      </dgm:t>
    </dgm:pt>
    <dgm:pt modelId="{4AE377D0-46F0-4232-84A5-C8C62E20D499}" type="pres">
      <dgm:prSet presAssocID="{32FA457E-396B-4C5A-A517-69775CF32296}" presName="connTx" presStyleLbl="parChTrans1D2" presStyleIdx="2" presStyleCnt="5"/>
      <dgm:spPr/>
      <dgm:t>
        <a:bodyPr/>
        <a:lstStyle/>
        <a:p>
          <a:endParaRPr lang="ru-RU"/>
        </a:p>
      </dgm:t>
    </dgm:pt>
    <dgm:pt modelId="{3DC8C19E-C5E4-43DF-AECD-2649C68A60C0}" type="pres">
      <dgm:prSet presAssocID="{508347AB-8513-4048-9E57-6DD7622F8E7C}" presName="root2" presStyleCnt="0"/>
      <dgm:spPr/>
    </dgm:pt>
    <dgm:pt modelId="{D9FDE682-F774-4A85-9738-5830CA3EDCD9}" type="pres">
      <dgm:prSet presAssocID="{508347AB-8513-4048-9E57-6DD7622F8E7C}" presName="LevelTwoTextNode" presStyleLbl="node2" presStyleIdx="2" presStyleCnt="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E2B7F4C-7C62-439E-BD3A-DDF1A29B7651}" type="pres">
      <dgm:prSet presAssocID="{508347AB-8513-4048-9E57-6DD7622F8E7C}" presName="level3hierChild" presStyleCnt="0"/>
      <dgm:spPr/>
    </dgm:pt>
    <dgm:pt modelId="{F64C4D51-DF4F-4261-B13A-46F1DE4A5FC4}" type="pres">
      <dgm:prSet presAssocID="{3E4E6859-D134-4699-AFF8-411EC103D635}" presName="conn2-1" presStyleLbl="parChTrans1D2" presStyleIdx="3" presStyleCnt="5"/>
      <dgm:spPr/>
      <dgm:t>
        <a:bodyPr/>
        <a:lstStyle/>
        <a:p>
          <a:endParaRPr lang="ru-RU"/>
        </a:p>
      </dgm:t>
    </dgm:pt>
    <dgm:pt modelId="{DDEC25E5-4AA1-44BC-A1C3-01CD495F547A}" type="pres">
      <dgm:prSet presAssocID="{3E4E6859-D134-4699-AFF8-411EC103D635}" presName="connTx" presStyleLbl="parChTrans1D2" presStyleIdx="3" presStyleCnt="5"/>
      <dgm:spPr/>
      <dgm:t>
        <a:bodyPr/>
        <a:lstStyle/>
        <a:p>
          <a:endParaRPr lang="ru-RU"/>
        </a:p>
      </dgm:t>
    </dgm:pt>
    <dgm:pt modelId="{A3627D8F-1D50-4BF1-971A-762A46BC3673}" type="pres">
      <dgm:prSet presAssocID="{14F75EF0-E1B5-4981-BD93-D4CC88E42230}" presName="root2" presStyleCnt="0"/>
      <dgm:spPr/>
    </dgm:pt>
    <dgm:pt modelId="{06B88076-0F22-44D4-838B-6371954556FA}" type="pres">
      <dgm:prSet presAssocID="{14F75EF0-E1B5-4981-BD93-D4CC88E42230}" presName="LevelTwoTextNode" presStyleLbl="node2" presStyleIdx="3" presStyleCnt="5" custLinFactNeighborX="1036" custLinFactNeighborY="-145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EEB815C-F617-4C24-AB6B-4CB1FC8DE490}" type="pres">
      <dgm:prSet presAssocID="{14F75EF0-E1B5-4981-BD93-D4CC88E42230}" presName="level3hierChild" presStyleCnt="0"/>
      <dgm:spPr/>
    </dgm:pt>
    <dgm:pt modelId="{88F2D62D-36EA-4822-AB53-6FF269D08D90}" type="pres">
      <dgm:prSet presAssocID="{EB265174-1BFE-414C-A027-0C1DAF942ED9}" presName="conn2-1" presStyleLbl="parChTrans1D2" presStyleIdx="4" presStyleCnt="5"/>
      <dgm:spPr/>
      <dgm:t>
        <a:bodyPr/>
        <a:lstStyle/>
        <a:p>
          <a:endParaRPr lang="ru-RU"/>
        </a:p>
      </dgm:t>
    </dgm:pt>
    <dgm:pt modelId="{1C4DFDF7-D94E-47E3-BAE9-84788411E663}" type="pres">
      <dgm:prSet presAssocID="{EB265174-1BFE-414C-A027-0C1DAF942ED9}" presName="connTx" presStyleLbl="parChTrans1D2" presStyleIdx="4" presStyleCnt="5"/>
      <dgm:spPr/>
      <dgm:t>
        <a:bodyPr/>
        <a:lstStyle/>
        <a:p>
          <a:endParaRPr lang="ru-RU"/>
        </a:p>
      </dgm:t>
    </dgm:pt>
    <dgm:pt modelId="{225A147B-DCA1-478C-A93D-9B164B8B8C35}" type="pres">
      <dgm:prSet presAssocID="{1F996EA5-CFA7-4F9A-AE45-2377FB7830A9}" presName="root2" presStyleCnt="0"/>
      <dgm:spPr/>
    </dgm:pt>
    <dgm:pt modelId="{920B7CA8-814F-4752-82C0-000A6025924A}" type="pres">
      <dgm:prSet presAssocID="{1F996EA5-CFA7-4F9A-AE45-2377FB7830A9}" presName="LevelTwoTextNode" presStyleLbl="node2" presStyleIdx="4" presStyleCnt="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62F5785-1795-42F9-A6FF-DF806A0FF4D5}" type="pres">
      <dgm:prSet presAssocID="{1F996EA5-CFA7-4F9A-AE45-2377FB7830A9}" presName="level3hierChild" presStyleCnt="0"/>
      <dgm:spPr/>
    </dgm:pt>
  </dgm:ptLst>
  <dgm:cxnLst>
    <dgm:cxn modelId="{F95C2C54-6E9E-4296-A626-2BDAF1961B69}" type="presOf" srcId="{3E4E6859-D134-4699-AFF8-411EC103D635}" destId="{F64C4D51-DF4F-4261-B13A-46F1DE4A5FC4}" srcOrd="0" destOrd="0" presId="urn:microsoft.com/office/officeart/2005/8/layout/hierarchy2"/>
    <dgm:cxn modelId="{ADA54537-95B5-4C1A-80A4-F14FC6E98702}" type="presOf" srcId="{EB265174-1BFE-414C-A027-0C1DAF942ED9}" destId="{1C4DFDF7-D94E-47E3-BAE9-84788411E663}" srcOrd="1" destOrd="0" presId="urn:microsoft.com/office/officeart/2005/8/layout/hierarchy2"/>
    <dgm:cxn modelId="{E377DEFF-99B6-4240-9ABB-E4FBF223388E}" type="presOf" srcId="{1CCDB943-6492-4994-8DE5-0A81E9F0A306}" destId="{8A33BBDD-B2E8-4C23-A22A-79BD6E6CD0A4}" srcOrd="0" destOrd="0" presId="urn:microsoft.com/office/officeart/2005/8/layout/hierarchy2"/>
    <dgm:cxn modelId="{AA24EC73-7236-4D2F-85EA-14BA65FC8B19}" type="presOf" srcId="{15B4B227-F589-402F-9D94-D2FF40508ACD}" destId="{3B4F8723-759F-4D2B-830F-853A2F4F2183}" srcOrd="0" destOrd="0" presId="urn:microsoft.com/office/officeart/2005/8/layout/hierarchy2"/>
    <dgm:cxn modelId="{3D82E2F6-62C5-42B1-A814-879E951CCF75}" type="presOf" srcId="{AE231E8A-A6F8-4753-AFB1-8A42E3C4AA44}" destId="{B664FFC4-E954-4482-9914-BFE3A77FA970}" srcOrd="0" destOrd="0" presId="urn:microsoft.com/office/officeart/2005/8/layout/hierarchy2"/>
    <dgm:cxn modelId="{68B484A1-8F96-43B8-A5B6-02562050A52C}" type="presOf" srcId="{32FA457E-396B-4C5A-A517-69775CF32296}" destId="{D4524C4A-20B2-4955-8826-9EB07E37485C}" srcOrd="0" destOrd="0" presId="urn:microsoft.com/office/officeart/2005/8/layout/hierarchy2"/>
    <dgm:cxn modelId="{1F816AB7-BC3D-4A95-8BBF-433E1F9A3F77}" type="presOf" srcId="{EB265174-1BFE-414C-A027-0C1DAF942ED9}" destId="{88F2D62D-36EA-4822-AB53-6FF269D08D90}" srcOrd="0" destOrd="0" presId="urn:microsoft.com/office/officeart/2005/8/layout/hierarchy2"/>
    <dgm:cxn modelId="{3A17F361-F4F9-42E5-83CE-1B857E8DFF77}" type="presOf" srcId="{1F996EA5-CFA7-4F9A-AE45-2377FB7830A9}" destId="{920B7CA8-814F-4752-82C0-000A6025924A}" srcOrd="0" destOrd="0" presId="urn:microsoft.com/office/officeart/2005/8/layout/hierarchy2"/>
    <dgm:cxn modelId="{1EB67BD1-A3B3-40B8-8BC3-92AA8C05A93E}" type="presOf" srcId="{62FE3E80-1610-450F-BA21-3DC5247D7032}" destId="{0835E00B-7E89-4345-A2A7-0E0D94639ABE}" srcOrd="1" destOrd="0" presId="urn:microsoft.com/office/officeart/2005/8/layout/hierarchy2"/>
    <dgm:cxn modelId="{0C18150D-ED63-4719-A226-0E4F05A223C8}" type="presOf" srcId="{14F75EF0-E1B5-4981-BD93-D4CC88E42230}" destId="{06B88076-0F22-44D4-838B-6371954556FA}" srcOrd="0" destOrd="0" presId="urn:microsoft.com/office/officeart/2005/8/layout/hierarchy2"/>
    <dgm:cxn modelId="{480A3952-FBFC-449B-BE7C-8DB876E55066}" type="presOf" srcId="{32FA457E-396B-4C5A-A517-69775CF32296}" destId="{4AE377D0-46F0-4232-84A5-C8C62E20D499}" srcOrd="1" destOrd="0" presId="urn:microsoft.com/office/officeart/2005/8/layout/hierarchy2"/>
    <dgm:cxn modelId="{74F1D1BB-7B05-4EB8-AB88-325EDA58DD69}" type="presOf" srcId="{49B04BFD-E7ED-4150-9375-B86726876B8A}" destId="{DEAB2D94-A2BC-422F-B9B4-7F9C00F95BC4}" srcOrd="0" destOrd="0" presId="urn:microsoft.com/office/officeart/2005/8/layout/hierarchy2"/>
    <dgm:cxn modelId="{DD488E05-A865-4CB8-9434-C583104647C4}" type="presOf" srcId="{508347AB-8513-4048-9E57-6DD7622F8E7C}" destId="{D9FDE682-F774-4A85-9738-5830CA3EDCD9}" srcOrd="0" destOrd="0" presId="urn:microsoft.com/office/officeart/2005/8/layout/hierarchy2"/>
    <dgm:cxn modelId="{874288C2-DB8A-45B2-9024-6C0A85AD0669}" srcId="{1CCDB943-6492-4994-8DE5-0A81E9F0A306}" destId="{AE231E8A-A6F8-4753-AFB1-8A42E3C4AA44}" srcOrd="0" destOrd="0" parTransId="{947DC5F5-44E1-438C-9B6E-C3A41CF9573C}" sibTransId="{CB470636-1BC4-449C-BBB0-A30602742E3A}"/>
    <dgm:cxn modelId="{E7F086EB-BF7A-45D7-8ABD-8C7CFEF2E0F7}" srcId="{AE231E8A-A6F8-4753-AFB1-8A42E3C4AA44}" destId="{1F996EA5-CFA7-4F9A-AE45-2377FB7830A9}" srcOrd="4" destOrd="0" parTransId="{EB265174-1BFE-414C-A027-0C1DAF942ED9}" sibTransId="{267D2825-8D6E-44B9-BF46-959EE08BFF01}"/>
    <dgm:cxn modelId="{22AC4CEA-6377-4D74-9B0E-06AF1588E687}" srcId="{AE231E8A-A6F8-4753-AFB1-8A42E3C4AA44}" destId="{15B4B227-F589-402F-9D94-D2FF40508ACD}" srcOrd="0" destOrd="0" parTransId="{49B04BFD-E7ED-4150-9375-B86726876B8A}" sibTransId="{60A95AB6-73F0-4D90-A820-140FACEBC13A}"/>
    <dgm:cxn modelId="{F27CF285-6BA4-4032-AEF6-CD210D2E6F78}" type="presOf" srcId="{3E4E6859-D134-4699-AFF8-411EC103D635}" destId="{DDEC25E5-4AA1-44BC-A1C3-01CD495F547A}" srcOrd="1" destOrd="0" presId="urn:microsoft.com/office/officeart/2005/8/layout/hierarchy2"/>
    <dgm:cxn modelId="{9F5562E1-F398-4B9B-9916-B2869A912DF5}" srcId="{AE231E8A-A6F8-4753-AFB1-8A42E3C4AA44}" destId="{54C3DDB7-2E35-4B0D-AE09-D67903B12E76}" srcOrd="1" destOrd="0" parTransId="{62FE3E80-1610-450F-BA21-3DC5247D7032}" sibTransId="{CEBB5EF0-22C1-481F-BABD-19EBAA524AF3}"/>
    <dgm:cxn modelId="{36C45991-5849-490A-AD42-64F3FC81D2AE}" srcId="{AE231E8A-A6F8-4753-AFB1-8A42E3C4AA44}" destId="{14F75EF0-E1B5-4981-BD93-D4CC88E42230}" srcOrd="3" destOrd="0" parTransId="{3E4E6859-D134-4699-AFF8-411EC103D635}" sibTransId="{A246AF45-D0D2-44D0-A649-3A270EAF385E}"/>
    <dgm:cxn modelId="{1A8DE237-9BBE-4F9A-8F96-FCB2B5F0A32B}" type="presOf" srcId="{49B04BFD-E7ED-4150-9375-B86726876B8A}" destId="{B60FBC56-79AC-4CFA-BBFC-043A0189A9CA}" srcOrd="1" destOrd="0" presId="urn:microsoft.com/office/officeart/2005/8/layout/hierarchy2"/>
    <dgm:cxn modelId="{66A121A4-525C-4274-B6FE-CBEAA8E36280}" type="presOf" srcId="{54C3DDB7-2E35-4B0D-AE09-D67903B12E76}" destId="{DA55EFF2-C036-4906-8F6B-04049477AE1B}" srcOrd="0" destOrd="0" presId="urn:microsoft.com/office/officeart/2005/8/layout/hierarchy2"/>
    <dgm:cxn modelId="{E9A9C515-F011-45C4-B5BD-24D6F95640B6}" type="presOf" srcId="{62FE3E80-1610-450F-BA21-3DC5247D7032}" destId="{A425DEF1-A719-4760-AB1E-55FAB3DC2628}" srcOrd="0" destOrd="0" presId="urn:microsoft.com/office/officeart/2005/8/layout/hierarchy2"/>
    <dgm:cxn modelId="{2D6D7878-CB81-4370-9A70-E2C79B3DCF15}" srcId="{AE231E8A-A6F8-4753-AFB1-8A42E3C4AA44}" destId="{508347AB-8513-4048-9E57-6DD7622F8E7C}" srcOrd="2" destOrd="0" parTransId="{32FA457E-396B-4C5A-A517-69775CF32296}" sibTransId="{70AF461A-773E-43C4-BFB3-762494E56B6B}"/>
    <dgm:cxn modelId="{9F52697F-3CFC-4FB2-A480-85500FFB6B40}" type="presParOf" srcId="{8A33BBDD-B2E8-4C23-A22A-79BD6E6CD0A4}" destId="{025E3196-55DD-442B-BA04-F06CAFE77064}" srcOrd="0" destOrd="0" presId="urn:microsoft.com/office/officeart/2005/8/layout/hierarchy2"/>
    <dgm:cxn modelId="{E1D06B78-E019-456D-99A7-87C3831189BC}" type="presParOf" srcId="{025E3196-55DD-442B-BA04-F06CAFE77064}" destId="{B664FFC4-E954-4482-9914-BFE3A77FA970}" srcOrd="0" destOrd="0" presId="urn:microsoft.com/office/officeart/2005/8/layout/hierarchy2"/>
    <dgm:cxn modelId="{36DFF9B5-EED7-46C9-A246-0B47FA025B37}" type="presParOf" srcId="{025E3196-55DD-442B-BA04-F06CAFE77064}" destId="{BB6B301E-8700-4E27-904F-B1ABD7C0300F}" srcOrd="1" destOrd="0" presId="urn:microsoft.com/office/officeart/2005/8/layout/hierarchy2"/>
    <dgm:cxn modelId="{4119DEDA-FC38-4949-A083-A1DB6AE67873}" type="presParOf" srcId="{BB6B301E-8700-4E27-904F-B1ABD7C0300F}" destId="{DEAB2D94-A2BC-422F-B9B4-7F9C00F95BC4}" srcOrd="0" destOrd="0" presId="urn:microsoft.com/office/officeart/2005/8/layout/hierarchy2"/>
    <dgm:cxn modelId="{B0C4CC6F-E0ED-48CA-BFDF-EEB98D460643}" type="presParOf" srcId="{DEAB2D94-A2BC-422F-B9B4-7F9C00F95BC4}" destId="{B60FBC56-79AC-4CFA-BBFC-043A0189A9CA}" srcOrd="0" destOrd="0" presId="urn:microsoft.com/office/officeart/2005/8/layout/hierarchy2"/>
    <dgm:cxn modelId="{58BC82A1-C796-482D-97F9-D23F2A95520B}" type="presParOf" srcId="{BB6B301E-8700-4E27-904F-B1ABD7C0300F}" destId="{568DBE2B-83FB-4C4E-B031-EA82DA8D183C}" srcOrd="1" destOrd="0" presId="urn:microsoft.com/office/officeart/2005/8/layout/hierarchy2"/>
    <dgm:cxn modelId="{5449CFFF-381E-46F6-B2ED-0720496F0E0B}" type="presParOf" srcId="{568DBE2B-83FB-4C4E-B031-EA82DA8D183C}" destId="{3B4F8723-759F-4D2B-830F-853A2F4F2183}" srcOrd="0" destOrd="0" presId="urn:microsoft.com/office/officeart/2005/8/layout/hierarchy2"/>
    <dgm:cxn modelId="{402140CD-B666-4DBF-BF18-DB0189A5513A}" type="presParOf" srcId="{568DBE2B-83FB-4C4E-B031-EA82DA8D183C}" destId="{10B56E1E-D971-4204-9B17-2EA4F119F9E1}" srcOrd="1" destOrd="0" presId="urn:microsoft.com/office/officeart/2005/8/layout/hierarchy2"/>
    <dgm:cxn modelId="{C5F712B5-5FD6-4B65-9546-F5FCF277D16C}" type="presParOf" srcId="{BB6B301E-8700-4E27-904F-B1ABD7C0300F}" destId="{A425DEF1-A719-4760-AB1E-55FAB3DC2628}" srcOrd="2" destOrd="0" presId="urn:microsoft.com/office/officeart/2005/8/layout/hierarchy2"/>
    <dgm:cxn modelId="{78204185-503C-4D1F-9FFE-554F21C1944C}" type="presParOf" srcId="{A425DEF1-A719-4760-AB1E-55FAB3DC2628}" destId="{0835E00B-7E89-4345-A2A7-0E0D94639ABE}" srcOrd="0" destOrd="0" presId="urn:microsoft.com/office/officeart/2005/8/layout/hierarchy2"/>
    <dgm:cxn modelId="{90470E74-4660-4BEF-BE39-8E35723ED4C3}" type="presParOf" srcId="{BB6B301E-8700-4E27-904F-B1ABD7C0300F}" destId="{E77A6641-DB2C-4A97-A0EC-A341D992A2E8}" srcOrd="3" destOrd="0" presId="urn:microsoft.com/office/officeart/2005/8/layout/hierarchy2"/>
    <dgm:cxn modelId="{8D3BD18D-4C57-40EB-BD06-F61700905D63}" type="presParOf" srcId="{E77A6641-DB2C-4A97-A0EC-A341D992A2E8}" destId="{DA55EFF2-C036-4906-8F6B-04049477AE1B}" srcOrd="0" destOrd="0" presId="urn:microsoft.com/office/officeart/2005/8/layout/hierarchy2"/>
    <dgm:cxn modelId="{E2CCC1C2-AA12-408B-84DC-2047C0FAB7A9}" type="presParOf" srcId="{E77A6641-DB2C-4A97-A0EC-A341D992A2E8}" destId="{00C1512C-E6BA-40A9-A405-B4939FEC48E2}" srcOrd="1" destOrd="0" presId="urn:microsoft.com/office/officeart/2005/8/layout/hierarchy2"/>
    <dgm:cxn modelId="{577C5FF1-1521-489A-8A35-A5AFF8F9322C}" type="presParOf" srcId="{BB6B301E-8700-4E27-904F-B1ABD7C0300F}" destId="{D4524C4A-20B2-4955-8826-9EB07E37485C}" srcOrd="4" destOrd="0" presId="urn:microsoft.com/office/officeart/2005/8/layout/hierarchy2"/>
    <dgm:cxn modelId="{7AC2751A-ED6F-45F3-9156-26A0DAD50EE1}" type="presParOf" srcId="{D4524C4A-20B2-4955-8826-9EB07E37485C}" destId="{4AE377D0-46F0-4232-84A5-C8C62E20D499}" srcOrd="0" destOrd="0" presId="urn:microsoft.com/office/officeart/2005/8/layout/hierarchy2"/>
    <dgm:cxn modelId="{17ECABC3-E1A7-4F0F-A39E-E71DC2E0623C}" type="presParOf" srcId="{BB6B301E-8700-4E27-904F-B1ABD7C0300F}" destId="{3DC8C19E-C5E4-43DF-AECD-2649C68A60C0}" srcOrd="5" destOrd="0" presId="urn:microsoft.com/office/officeart/2005/8/layout/hierarchy2"/>
    <dgm:cxn modelId="{A87639C6-51F6-4430-A0F4-5618AD48004C}" type="presParOf" srcId="{3DC8C19E-C5E4-43DF-AECD-2649C68A60C0}" destId="{D9FDE682-F774-4A85-9738-5830CA3EDCD9}" srcOrd="0" destOrd="0" presId="urn:microsoft.com/office/officeart/2005/8/layout/hierarchy2"/>
    <dgm:cxn modelId="{4CC98B46-A116-4640-A3B5-ED5BAF60EF12}" type="presParOf" srcId="{3DC8C19E-C5E4-43DF-AECD-2649C68A60C0}" destId="{DE2B7F4C-7C62-439E-BD3A-DDF1A29B7651}" srcOrd="1" destOrd="0" presId="urn:microsoft.com/office/officeart/2005/8/layout/hierarchy2"/>
    <dgm:cxn modelId="{BEBFF2E9-62C6-456B-9E5A-97C692A83605}" type="presParOf" srcId="{BB6B301E-8700-4E27-904F-B1ABD7C0300F}" destId="{F64C4D51-DF4F-4261-B13A-46F1DE4A5FC4}" srcOrd="6" destOrd="0" presId="urn:microsoft.com/office/officeart/2005/8/layout/hierarchy2"/>
    <dgm:cxn modelId="{EB05BF83-D932-4D8C-B113-9EA89E984047}" type="presParOf" srcId="{F64C4D51-DF4F-4261-B13A-46F1DE4A5FC4}" destId="{DDEC25E5-4AA1-44BC-A1C3-01CD495F547A}" srcOrd="0" destOrd="0" presId="urn:microsoft.com/office/officeart/2005/8/layout/hierarchy2"/>
    <dgm:cxn modelId="{58D7D7CA-B430-4097-86CA-7C2C082F08CA}" type="presParOf" srcId="{BB6B301E-8700-4E27-904F-B1ABD7C0300F}" destId="{A3627D8F-1D50-4BF1-971A-762A46BC3673}" srcOrd="7" destOrd="0" presId="urn:microsoft.com/office/officeart/2005/8/layout/hierarchy2"/>
    <dgm:cxn modelId="{8022311A-5790-480B-9629-112F18143D19}" type="presParOf" srcId="{A3627D8F-1D50-4BF1-971A-762A46BC3673}" destId="{06B88076-0F22-44D4-838B-6371954556FA}" srcOrd="0" destOrd="0" presId="urn:microsoft.com/office/officeart/2005/8/layout/hierarchy2"/>
    <dgm:cxn modelId="{E076A6AC-BF01-49A8-97F2-57F1026D954B}" type="presParOf" srcId="{A3627D8F-1D50-4BF1-971A-762A46BC3673}" destId="{2EEB815C-F617-4C24-AB6B-4CB1FC8DE490}" srcOrd="1" destOrd="0" presId="urn:microsoft.com/office/officeart/2005/8/layout/hierarchy2"/>
    <dgm:cxn modelId="{BB18A4D9-BB92-430C-924B-48E27D0DC101}" type="presParOf" srcId="{BB6B301E-8700-4E27-904F-B1ABD7C0300F}" destId="{88F2D62D-36EA-4822-AB53-6FF269D08D90}" srcOrd="8" destOrd="0" presId="urn:microsoft.com/office/officeart/2005/8/layout/hierarchy2"/>
    <dgm:cxn modelId="{C72F166B-7F01-438E-A64E-A33FCAA66807}" type="presParOf" srcId="{88F2D62D-36EA-4822-AB53-6FF269D08D90}" destId="{1C4DFDF7-D94E-47E3-BAE9-84788411E663}" srcOrd="0" destOrd="0" presId="urn:microsoft.com/office/officeart/2005/8/layout/hierarchy2"/>
    <dgm:cxn modelId="{3C7B7B0B-0293-4831-8126-4A0193CBB927}" type="presParOf" srcId="{BB6B301E-8700-4E27-904F-B1ABD7C0300F}" destId="{225A147B-DCA1-478C-A93D-9B164B8B8C35}" srcOrd="9" destOrd="0" presId="urn:microsoft.com/office/officeart/2005/8/layout/hierarchy2"/>
    <dgm:cxn modelId="{8BB8F29E-9BD5-4F62-A1DC-DE137D055626}" type="presParOf" srcId="{225A147B-DCA1-478C-A93D-9B164B8B8C35}" destId="{920B7CA8-814F-4752-82C0-000A6025924A}" srcOrd="0" destOrd="0" presId="urn:microsoft.com/office/officeart/2005/8/layout/hierarchy2"/>
    <dgm:cxn modelId="{299C2FC4-18B5-4CDB-8F72-B34D82499848}" type="presParOf" srcId="{225A147B-DCA1-478C-A93D-9B164B8B8C35}" destId="{E62F5785-1795-42F9-A6FF-DF806A0FF4D5}" srcOrd="1" destOrd="0" presId="urn:microsoft.com/office/officeart/2005/8/layout/hierarchy2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DA48276-6824-4C8F-A75F-62321C00C32B}" type="doc">
      <dgm:prSet loTypeId="urn:microsoft.com/office/officeart/2005/8/layout/radial5" loCatId="cycle" qsTypeId="urn:microsoft.com/office/officeart/2005/8/quickstyle/simple3" qsCatId="simple" csTypeId="urn:microsoft.com/office/officeart/2005/8/colors/accent1_3" csCatId="accent1" phldr="1"/>
      <dgm:spPr/>
      <dgm:t>
        <a:bodyPr/>
        <a:lstStyle/>
        <a:p>
          <a:endParaRPr lang="ru-RU"/>
        </a:p>
      </dgm:t>
    </dgm:pt>
    <dgm:pt modelId="{02540657-0A75-45BF-8ABA-84F41CC3B93D}">
      <dgm:prSet phldrT="[Текст]"/>
      <dgm:spPr/>
      <dgm:t>
        <a:bodyPr/>
        <a:lstStyle/>
        <a:p>
          <a:r>
            <a:rPr lang="ru-RU" dirty="0" smtClean="0"/>
            <a:t>Части речи</a:t>
          </a:r>
          <a:endParaRPr lang="ru-RU" dirty="0"/>
        </a:p>
      </dgm:t>
    </dgm:pt>
    <dgm:pt modelId="{CF4C15EA-21B3-437C-907A-C27BED238DC8}" type="parTrans" cxnId="{16B44706-5BE9-41F5-8D1E-E14687A37806}">
      <dgm:prSet/>
      <dgm:spPr/>
      <dgm:t>
        <a:bodyPr/>
        <a:lstStyle/>
        <a:p>
          <a:endParaRPr lang="ru-RU"/>
        </a:p>
      </dgm:t>
    </dgm:pt>
    <dgm:pt modelId="{C2B803D6-D001-4D49-B62E-8EE804FEB115}" type="sibTrans" cxnId="{16B44706-5BE9-41F5-8D1E-E14687A37806}">
      <dgm:prSet/>
      <dgm:spPr/>
      <dgm:t>
        <a:bodyPr/>
        <a:lstStyle/>
        <a:p>
          <a:endParaRPr lang="ru-RU"/>
        </a:p>
      </dgm:t>
    </dgm:pt>
    <dgm:pt modelId="{A34DAC2D-F141-46EC-B46E-D286162A1D45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600" dirty="0" smtClean="0"/>
            <a:t>Самостоятельные</a:t>
          </a:r>
          <a:endParaRPr lang="ru-RU" sz="1600" dirty="0"/>
        </a:p>
      </dgm:t>
    </dgm:pt>
    <dgm:pt modelId="{ECAE0BB1-1B2D-4C78-8BEA-B62078365799}" type="parTrans" cxnId="{160ABEC6-75AB-4C07-856E-D5CDEBE2B3DF}">
      <dgm:prSet/>
      <dgm:spPr/>
      <dgm:t>
        <a:bodyPr/>
        <a:lstStyle/>
        <a:p>
          <a:endParaRPr lang="ru-RU"/>
        </a:p>
      </dgm:t>
    </dgm:pt>
    <dgm:pt modelId="{9EFA376C-BC22-4003-A0F3-0B83F9DBE395}" type="sibTrans" cxnId="{160ABEC6-75AB-4C07-856E-D5CDEBE2B3DF}">
      <dgm:prSet/>
      <dgm:spPr/>
      <dgm:t>
        <a:bodyPr/>
        <a:lstStyle/>
        <a:p>
          <a:endParaRPr lang="ru-RU"/>
        </a:p>
      </dgm:t>
    </dgm:pt>
    <dgm:pt modelId="{7500A4B9-02E2-4AA5-86AC-5B86576D6224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800" dirty="0" smtClean="0"/>
            <a:t>Служебные</a:t>
          </a:r>
          <a:endParaRPr lang="ru-RU" sz="1800" dirty="0"/>
        </a:p>
      </dgm:t>
    </dgm:pt>
    <dgm:pt modelId="{826018E2-9C25-4C8F-8650-A9C437D8135B}" type="parTrans" cxnId="{FDED9C5E-1B69-4E6F-8A4C-07F96787967E}">
      <dgm:prSet/>
      <dgm:spPr/>
      <dgm:t>
        <a:bodyPr/>
        <a:lstStyle/>
        <a:p>
          <a:endParaRPr lang="ru-RU"/>
        </a:p>
      </dgm:t>
    </dgm:pt>
    <dgm:pt modelId="{A5539964-E6E6-4EF7-BDDC-5C9A732F81A7}" type="sibTrans" cxnId="{FDED9C5E-1B69-4E6F-8A4C-07F96787967E}">
      <dgm:prSet/>
      <dgm:spPr/>
      <dgm:t>
        <a:bodyPr/>
        <a:lstStyle/>
        <a:p>
          <a:endParaRPr lang="ru-RU"/>
        </a:p>
      </dgm:t>
    </dgm:pt>
    <dgm:pt modelId="{5F8E5E5E-03B0-4F23-B9D9-F65B24FF93A9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800" dirty="0" smtClean="0"/>
            <a:t>Междометия</a:t>
          </a:r>
          <a:endParaRPr lang="ru-RU" sz="1800" dirty="0"/>
        </a:p>
      </dgm:t>
    </dgm:pt>
    <dgm:pt modelId="{03583579-0738-422B-8BE9-B65E43873955}" type="parTrans" cxnId="{3E91DA53-ED09-473E-9C6C-3C73E4F40BBE}">
      <dgm:prSet/>
      <dgm:spPr/>
      <dgm:t>
        <a:bodyPr/>
        <a:lstStyle/>
        <a:p>
          <a:endParaRPr lang="ru-RU"/>
        </a:p>
      </dgm:t>
    </dgm:pt>
    <dgm:pt modelId="{B4633840-47B9-43CC-9141-13C8FD745A02}" type="sibTrans" cxnId="{3E91DA53-ED09-473E-9C6C-3C73E4F40BBE}">
      <dgm:prSet/>
      <dgm:spPr/>
      <dgm:t>
        <a:bodyPr/>
        <a:lstStyle/>
        <a:p>
          <a:endParaRPr lang="ru-RU"/>
        </a:p>
      </dgm:t>
    </dgm:pt>
    <dgm:pt modelId="{B2408120-3CCF-44AC-9485-6CB9FBFB36A3}" type="pres">
      <dgm:prSet presAssocID="{2DA48276-6824-4C8F-A75F-62321C00C32B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F5D38CFC-3BE1-4407-8877-4F205DA0057B}" type="pres">
      <dgm:prSet presAssocID="{02540657-0A75-45BF-8ABA-84F41CC3B93D}" presName="centerShape" presStyleLbl="node0" presStyleIdx="0" presStyleCnt="1" custScaleX="83344" custScaleY="72240" custLinFactNeighborX="2678" custLinFactNeighborY="-10541"/>
      <dgm:spPr/>
    </dgm:pt>
    <dgm:pt modelId="{657382AF-8695-4E6A-8C41-E2A9A3781371}" type="pres">
      <dgm:prSet presAssocID="{ECAE0BB1-1B2D-4C78-8BEA-B62078365799}" presName="parTrans" presStyleLbl="sibTrans2D1" presStyleIdx="0" presStyleCnt="3"/>
      <dgm:spPr/>
    </dgm:pt>
    <dgm:pt modelId="{CA4AD73D-B48F-4FCE-8406-28912964B036}" type="pres">
      <dgm:prSet presAssocID="{ECAE0BB1-1B2D-4C78-8BEA-B62078365799}" presName="connectorText" presStyleLbl="sibTrans2D1" presStyleIdx="0" presStyleCnt="3"/>
      <dgm:spPr/>
    </dgm:pt>
    <dgm:pt modelId="{BAF3A186-3540-4384-9802-5FB5A042C312}" type="pres">
      <dgm:prSet presAssocID="{A34DAC2D-F141-46EC-B46E-D286162A1D45}" presName="node" presStyleLbl="node1" presStyleIdx="0" presStyleCnt="3" custScaleX="54960" custScaleY="58848" custRadScaleRad="104906" custRadScaleInc="557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BF1347A-D908-45FC-815D-E120C3C13306}" type="pres">
      <dgm:prSet presAssocID="{826018E2-9C25-4C8F-8650-A9C437D8135B}" presName="parTrans" presStyleLbl="sibTrans2D1" presStyleIdx="1" presStyleCnt="3"/>
      <dgm:spPr/>
    </dgm:pt>
    <dgm:pt modelId="{30E03151-0B24-41CD-8B33-364F7EC4AD5F}" type="pres">
      <dgm:prSet presAssocID="{826018E2-9C25-4C8F-8650-A9C437D8135B}" presName="connectorText" presStyleLbl="sibTrans2D1" presStyleIdx="1" presStyleCnt="3"/>
      <dgm:spPr/>
    </dgm:pt>
    <dgm:pt modelId="{0871D037-322F-498D-91BB-C23439D2A391}" type="pres">
      <dgm:prSet presAssocID="{7500A4B9-02E2-4AA5-86AC-5B86576D6224}" presName="node" presStyleLbl="node1" presStyleIdx="1" presStyleCnt="3" custScaleX="59668" custScaleY="56306" custRadScaleRad="54153" custRadScaleInc="89387">
        <dgm:presLayoutVars>
          <dgm:bulletEnabled val="1"/>
        </dgm:presLayoutVars>
      </dgm:prSet>
      <dgm:spPr/>
    </dgm:pt>
    <dgm:pt modelId="{F1440CE8-C76E-44A2-8ECD-8976BF487512}" type="pres">
      <dgm:prSet presAssocID="{03583579-0738-422B-8BE9-B65E43873955}" presName="parTrans" presStyleLbl="sibTrans2D1" presStyleIdx="2" presStyleCnt="3"/>
      <dgm:spPr/>
    </dgm:pt>
    <dgm:pt modelId="{F7EB5951-DB86-4008-86EC-222C164E1FB9}" type="pres">
      <dgm:prSet presAssocID="{03583579-0738-422B-8BE9-B65E43873955}" presName="connectorText" presStyleLbl="sibTrans2D1" presStyleIdx="2" presStyleCnt="3"/>
      <dgm:spPr/>
    </dgm:pt>
    <dgm:pt modelId="{9E29EEF4-9B42-49AE-B892-2D85CB75E84E}" type="pres">
      <dgm:prSet presAssocID="{5F8E5E5E-03B0-4F23-B9D9-F65B24FF93A9}" presName="node" presStyleLbl="node1" presStyleIdx="2" presStyleCnt="3" custScaleX="66062" custScaleY="67906" custRadScaleRad="94545" custRadScaleInc="7345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2244979-3988-4D65-B2D6-F95E1B54C861}" type="presOf" srcId="{03583579-0738-422B-8BE9-B65E43873955}" destId="{F7EB5951-DB86-4008-86EC-222C164E1FB9}" srcOrd="1" destOrd="0" presId="urn:microsoft.com/office/officeart/2005/8/layout/radial5"/>
    <dgm:cxn modelId="{3E91DA53-ED09-473E-9C6C-3C73E4F40BBE}" srcId="{02540657-0A75-45BF-8ABA-84F41CC3B93D}" destId="{5F8E5E5E-03B0-4F23-B9D9-F65B24FF93A9}" srcOrd="2" destOrd="0" parTransId="{03583579-0738-422B-8BE9-B65E43873955}" sibTransId="{B4633840-47B9-43CC-9141-13C8FD745A02}"/>
    <dgm:cxn modelId="{3CA5E882-7FC9-4C8D-90C1-6A64B44F52AC}" type="presOf" srcId="{02540657-0A75-45BF-8ABA-84F41CC3B93D}" destId="{F5D38CFC-3BE1-4407-8877-4F205DA0057B}" srcOrd="0" destOrd="0" presId="urn:microsoft.com/office/officeart/2005/8/layout/radial5"/>
    <dgm:cxn modelId="{FDED9C5E-1B69-4E6F-8A4C-07F96787967E}" srcId="{02540657-0A75-45BF-8ABA-84F41CC3B93D}" destId="{7500A4B9-02E2-4AA5-86AC-5B86576D6224}" srcOrd="1" destOrd="0" parTransId="{826018E2-9C25-4C8F-8650-A9C437D8135B}" sibTransId="{A5539964-E6E6-4EF7-BDDC-5C9A732F81A7}"/>
    <dgm:cxn modelId="{0B700F4D-FCC3-434C-9FBC-9223DF873BEC}" type="presOf" srcId="{2DA48276-6824-4C8F-A75F-62321C00C32B}" destId="{B2408120-3CCF-44AC-9485-6CB9FBFB36A3}" srcOrd="0" destOrd="0" presId="urn:microsoft.com/office/officeart/2005/8/layout/radial5"/>
    <dgm:cxn modelId="{8CA59F8C-AE72-4FFA-A831-9A066C315033}" type="presOf" srcId="{ECAE0BB1-1B2D-4C78-8BEA-B62078365799}" destId="{657382AF-8695-4E6A-8C41-E2A9A3781371}" srcOrd="0" destOrd="0" presId="urn:microsoft.com/office/officeart/2005/8/layout/radial5"/>
    <dgm:cxn modelId="{A28B8CE3-9A64-445C-A929-5E8220596F1D}" type="presOf" srcId="{826018E2-9C25-4C8F-8650-A9C437D8135B}" destId="{EBF1347A-D908-45FC-815D-E120C3C13306}" srcOrd="0" destOrd="0" presId="urn:microsoft.com/office/officeart/2005/8/layout/radial5"/>
    <dgm:cxn modelId="{B3658EEF-FEC5-487D-9FCE-BFDA4DF0F8EC}" type="presOf" srcId="{7500A4B9-02E2-4AA5-86AC-5B86576D6224}" destId="{0871D037-322F-498D-91BB-C23439D2A391}" srcOrd="0" destOrd="0" presId="urn:microsoft.com/office/officeart/2005/8/layout/radial5"/>
    <dgm:cxn modelId="{16B44706-5BE9-41F5-8D1E-E14687A37806}" srcId="{2DA48276-6824-4C8F-A75F-62321C00C32B}" destId="{02540657-0A75-45BF-8ABA-84F41CC3B93D}" srcOrd="0" destOrd="0" parTransId="{CF4C15EA-21B3-437C-907A-C27BED238DC8}" sibTransId="{C2B803D6-D001-4D49-B62E-8EE804FEB115}"/>
    <dgm:cxn modelId="{3E208931-7391-4DB9-9AD7-FB2E6373726C}" type="presOf" srcId="{A34DAC2D-F141-46EC-B46E-D286162A1D45}" destId="{BAF3A186-3540-4384-9802-5FB5A042C312}" srcOrd="0" destOrd="0" presId="urn:microsoft.com/office/officeart/2005/8/layout/radial5"/>
    <dgm:cxn modelId="{E291AEA5-84F7-46C5-B028-CD1AF7A0571C}" type="presOf" srcId="{ECAE0BB1-1B2D-4C78-8BEA-B62078365799}" destId="{CA4AD73D-B48F-4FCE-8406-28912964B036}" srcOrd="1" destOrd="0" presId="urn:microsoft.com/office/officeart/2005/8/layout/radial5"/>
    <dgm:cxn modelId="{F401F057-5F26-4B32-8A87-E2E9E6418B0B}" type="presOf" srcId="{826018E2-9C25-4C8F-8650-A9C437D8135B}" destId="{30E03151-0B24-41CD-8B33-364F7EC4AD5F}" srcOrd="1" destOrd="0" presId="urn:microsoft.com/office/officeart/2005/8/layout/radial5"/>
    <dgm:cxn modelId="{160ABEC6-75AB-4C07-856E-D5CDEBE2B3DF}" srcId="{02540657-0A75-45BF-8ABA-84F41CC3B93D}" destId="{A34DAC2D-F141-46EC-B46E-D286162A1D45}" srcOrd="0" destOrd="0" parTransId="{ECAE0BB1-1B2D-4C78-8BEA-B62078365799}" sibTransId="{9EFA376C-BC22-4003-A0F3-0B83F9DBE395}"/>
    <dgm:cxn modelId="{53B3B5A2-F631-4D09-ACF3-FB1639B730F5}" type="presOf" srcId="{5F8E5E5E-03B0-4F23-B9D9-F65B24FF93A9}" destId="{9E29EEF4-9B42-49AE-B892-2D85CB75E84E}" srcOrd="0" destOrd="0" presId="urn:microsoft.com/office/officeart/2005/8/layout/radial5"/>
    <dgm:cxn modelId="{B1AF556A-3D3B-4B39-A1FE-54FD0CE12819}" type="presOf" srcId="{03583579-0738-422B-8BE9-B65E43873955}" destId="{F1440CE8-C76E-44A2-8ECD-8976BF487512}" srcOrd="0" destOrd="0" presId="urn:microsoft.com/office/officeart/2005/8/layout/radial5"/>
    <dgm:cxn modelId="{6AE6ACF1-6B0F-4160-9A2F-2DA4E8317695}" type="presParOf" srcId="{B2408120-3CCF-44AC-9485-6CB9FBFB36A3}" destId="{F5D38CFC-3BE1-4407-8877-4F205DA0057B}" srcOrd="0" destOrd="0" presId="urn:microsoft.com/office/officeart/2005/8/layout/radial5"/>
    <dgm:cxn modelId="{E806AA17-2B44-4C9E-A895-BD80DF815519}" type="presParOf" srcId="{B2408120-3CCF-44AC-9485-6CB9FBFB36A3}" destId="{657382AF-8695-4E6A-8C41-E2A9A3781371}" srcOrd="1" destOrd="0" presId="urn:microsoft.com/office/officeart/2005/8/layout/radial5"/>
    <dgm:cxn modelId="{3B200690-2CB3-4AFF-9F8A-C0DBAF6C8FF4}" type="presParOf" srcId="{657382AF-8695-4E6A-8C41-E2A9A3781371}" destId="{CA4AD73D-B48F-4FCE-8406-28912964B036}" srcOrd="0" destOrd="0" presId="urn:microsoft.com/office/officeart/2005/8/layout/radial5"/>
    <dgm:cxn modelId="{23BD9BFB-ABDC-4B17-A95C-A05422E7C13D}" type="presParOf" srcId="{B2408120-3CCF-44AC-9485-6CB9FBFB36A3}" destId="{BAF3A186-3540-4384-9802-5FB5A042C312}" srcOrd="2" destOrd="0" presId="urn:microsoft.com/office/officeart/2005/8/layout/radial5"/>
    <dgm:cxn modelId="{57605522-0251-4AD8-AC1A-6CCFD3BFCBB1}" type="presParOf" srcId="{B2408120-3CCF-44AC-9485-6CB9FBFB36A3}" destId="{EBF1347A-D908-45FC-815D-E120C3C13306}" srcOrd="3" destOrd="0" presId="urn:microsoft.com/office/officeart/2005/8/layout/radial5"/>
    <dgm:cxn modelId="{046CC247-230D-44FD-9110-8AD7D6892D92}" type="presParOf" srcId="{EBF1347A-D908-45FC-815D-E120C3C13306}" destId="{30E03151-0B24-41CD-8B33-364F7EC4AD5F}" srcOrd="0" destOrd="0" presId="urn:microsoft.com/office/officeart/2005/8/layout/radial5"/>
    <dgm:cxn modelId="{89F5E37C-65D3-4C1F-B472-783A8CFA4C35}" type="presParOf" srcId="{B2408120-3CCF-44AC-9485-6CB9FBFB36A3}" destId="{0871D037-322F-498D-91BB-C23439D2A391}" srcOrd="4" destOrd="0" presId="urn:microsoft.com/office/officeart/2005/8/layout/radial5"/>
    <dgm:cxn modelId="{27931361-AAC1-48AC-AB8B-F9540BA6521D}" type="presParOf" srcId="{B2408120-3CCF-44AC-9485-6CB9FBFB36A3}" destId="{F1440CE8-C76E-44A2-8ECD-8976BF487512}" srcOrd="5" destOrd="0" presId="urn:microsoft.com/office/officeart/2005/8/layout/radial5"/>
    <dgm:cxn modelId="{44ADC2C7-30E3-4B02-891D-04CDF17AA521}" type="presParOf" srcId="{F1440CE8-C76E-44A2-8ECD-8976BF487512}" destId="{F7EB5951-DB86-4008-86EC-222C164E1FB9}" srcOrd="0" destOrd="0" presId="urn:microsoft.com/office/officeart/2005/8/layout/radial5"/>
    <dgm:cxn modelId="{AF334FC4-B62C-4B37-A34F-C4B7F4B3D070}" type="presParOf" srcId="{B2408120-3CCF-44AC-9485-6CB9FBFB36A3}" destId="{9E29EEF4-9B42-49AE-B892-2D85CB75E84E}" srcOrd="6" destOrd="0" presId="urn:microsoft.com/office/officeart/2005/8/layout/radial5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22.02.2009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22.02.2009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22.02.2009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22.02.2009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22.02.2009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22.02.2009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22.02.2009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22.02.2009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Обобщающее повторение частей речи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Урок русского языка в 10 классе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Определите часть речи выделенных слов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20000"/>
              </a:lnSpc>
              <a:buNone/>
            </a:pPr>
            <a:r>
              <a:rPr lang="ru-RU" sz="1800" b="1" dirty="0" smtClean="0"/>
              <a:t>Когда кто-то тебе говорит, что дело не в деньгах, значит, он имеет </a:t>
            </a:r>
            <a:r>
              <a:rPr lang="ru-RU" sz="1800" b="1" dirty="0" smtClean="0">
                <a:solidFill>
                  <a:srgbClr val="FF0000"/>
                </a:solidFill>
              </a:rPr>
              <a:t>в виду </a:t>
            </a:r>
            <a:r>
              <a:rPr lang="ru-RU" sz="1800" b="1" dirty="0" smtClean="0"/>
              <a:t>чужие деньги. Для мужчины библиотека – </a:t>
            </a:r>
            <a:r>
              <a:rPr lang="ru-RU" sz="1800" b="1" dirty="0" smtClean="0">
                <a:solidFill>
                  <a:srgbClr val="FF0000"/>
                </a:solidFill>
              </a:rPr>
              <a:t>вроде </a:t>
            </a:r>
            <a:r>
              <a:rPr lang="ru-RU" sz="1800" b="1" dirty="0" smtClean="0"/>
              <a:t>гарема. Секрет вечной молодости состоит в том, </a:t>
            </a:r>
            <a:r>
              <a:rPr lang="ru-RU" sz="1800" b="1" dirty="0" smtClean="0">
                <a:solidFill>
                  <a:srgbClr val="FF0000"/>
                </a:solidFill>
              </a:rPr>
              <a:t>чтобы</a:t>
            </a:r>
            <a:r>
              <a:rPr lang="ru-RU" sz="1800" b="1" dirty="0" smtClean="0"/>
              <a:t> жить добродетельно, есть медленно и лгать </a:t>
            </a:r>
            <a:r>
              <a:rPr lang="ru-RU" sz="1800" b="1" dirty="0" smtClean="0">
                <a:solidFill>
                  <a:srgbClr val="FF0000"/>
                </a:solidFill>
              </a:rPr>
              <a:t>насчёт </a:t>
            </a:r>
            <a:r>
              <a:rPr lang="ru-RU" sz="1800" b="1" dirty="0" smtClean="0"/>
              <a:t>своего возраста. Обида – это самоотравление дуги </a:t>
            </a:r>
            <a:r>
              <a:rPr lang="ru-RU" sz="1800" b="1" dirty="0" smtClean="0">
                <a:solidFill>
                  <a:srgbClr val="FF0000"/>
                </a:solidFill>
              </a:rPr>
              <a:t>посреди </a:t>
            </a:r>
            <a:r>
              <a:rPr lang="ru-RU" sz="1800" b="1" dirty="0" smtClean="0"/>
              <a:t>неподвластного ей мира. Воображать себя великим </a:t>
            </a:r>
            <a:r>
              <a:rPr lang="ru-RU" sz="1800" b="1" dirty="0" smtClean="0">
                <a:solidFill>
                  <a:srgbClr val="FF0000"/>
                </a:solidFill>
              </a:rPr>
              <a:t>в следствие </a:t>
            </a:r>
            <a:r>
              <a:rPr lang="ru-RU" sz="1800" b="1" dirty="0" smtClean="0"/>
              <a:t>чина и богатств – это воображать, что пьедестал делает героем. </a:t>
            </a:r>
            <a:r>
              <a:rPr lang="ru-RU" sz="1800" b="1" dirty="0" smtClean="0">
                <a:solidFill>
                  <a:srgbClr val="FF0000"/>
                </a:solidFill>
              </a:rPr>
              <a:t>Чтобы</a:t>
            </a:r>
            <a:r>
              <a:rPr lang="ru-RU" sz="1800" b="1" dirty="0" smtClean="0"/>
              <a:t> узнать мой возраст, вам придётся меня распилить и сосчитать слои. Нет таких женщин, которые, отправляясь в театр, не надеялись бы, что сами </a:t>
            </a:r>
            <a:r>
              <a:rPr lang="ru-RU" sz="1800" b="1" dirty="0" smtClean="0">
                <a:solidFill>
                  <a:srgbClr val="FF0000"/>
                </a:solidFill>
              </a:rPr>
              <a:t>также</a:t>
            </a:r>
            <a:r>
              <a:rPr lang="ru-RU" sz="1800" b="1" dirty="0" smtClean="0"/>
              <a:t> будут немножко предметом зрелища. Мир – хорошо, </a:t>
            </a:r>
            <a:r>
              <a:rPr lang="ru-RU" sz="1800" b="1" dirty="0" smtClean="0">
                <a:solidFill>
                  <a:srgbClr val="FF0000"/>
                </a:solidFill>
              </a:rPr>
              <a:t>однако</a:t>
            </a:r>
            <a:r>
              <a:rPr lang="ru-RU" sz="1800" b="1" dirty="0" smtClean="0"/>
              <a:t> </a:t>
            </a:r>
            <a:r>
              <a:rPr lang="ru-RU" sz="1800" b="1" dirty="0" smtClean="0">
                <a:solidFill>
                  <a:srgbClr val="FF0000"/>
                </a:solidFill>
              </a:rPr>
              <a:t>при том </a:t>
            </a:r>
            <a:r>
              <a:rPr lang="ru-RU" sz="1800" b="1" dirty="0" smtClean="0"/>
              <a:t>дремать не надлежит, </a:t>
            </a:r>
            <a:r>
              <a:rPr lang="ru-RU" sz="1800" b="1" dirty="0" smtClean="0">
                <a:solidFill>
                  <a:srgbClr val="FF0000"/>
                </a:solidFill>
              </a:rPr>
              <a:t>чтобы</a:t>
            </a:r>
            <a:r>
              <a:rPr lang="ru-RU" sz="1800" b="1" dirty="0" smtClean="0"/>
              <a:t> не связали рук, да и солдаты </a:t>
            </a:r>
            <a:r>
              <a:rPr lang="ru-RU" sz="1800" b="1" dirty="0" smtClean="0">
                <a:solidFill>
                  <a:srgbClr val="FF0000"/>
                </a:solidFill>
              </a:rPr>
              <a:t>чтоб</a:t>
            </a:r>
            <a:r>
              <a:rPr lang="ru-RU" sz="1800" b="1" dirty="0" smtClean="0"/>
              <a:t> не сделались бабами. </a:t>
            </a:r>
            <a:r>
              <a:rPr lang="ru-RU" sz="1800" b="1" dirty="0" smtClean="0">
                <a:solidFill>
                  <a:srgbClr val="FF0000"/>
                </a:solidFill>
              </a:rPr>
              <a:t>Что бы </a:t>
            </a:r>
            <a:r>
              <a:rPr lang="ru-RU" sz="1800" b="1" dirty="0" smtClean="0"/>
              <a:t>ни произошло, делай вид, что именно этого ты и хотел.</a:t>
            </a:r>
            <a:endParaRPr lang="ru-RU" sz="1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3238" y="530225"/>
          <a:ext cx="8183562" cy="55419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Части речи имеют общие признаки: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Семантические (общее грамматическое значение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Морфологические (набор признаков)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Синтаксические (функция в предложении)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6" name="Схема 5"/>
          <p:cNvGraphicFramePr/>
          <p:nvPr/>
        </p:nvGraphicFramePr>
        <p:xfrm>
          <a:off x="500034" y="428604"/>
          <a:ext cx="8143932" cy="58579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Спишите предложение, расставив пропущенные </a:t>
            </a:r>
            <a:r>
              <a:rPr lang="ru-RU" sz="2800" dirty="0" err="1" smtClean="0"/>
              <a:t>орфо</a:t>
            </a:r>
            <a:r>
              <a:rPr lang="ru-RU" sz="2800" dirty="0" smtClean="0"/>
              <a:t>- и </a:t>
            </a:r>
            <a:r>
              <a:rPr lang="ru-RU" sz="2800" dirty="0" err="1" smtClean="0"/>
              <a:t>пунктограммы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/>
              <a:t>Когда </a:t>
            </a:r>
            <a:r>
              <a:rPr lang="ru-RU" b="1" dirty="0" err="1" smtClean="0"/>
              <a:t>увид</a:t>
            </a:r>
            <a:r>
              <a:rPr lang="ru-RU" b="1" dirty="0" smtClean="0"/>
              <a:t>…</a:t>
            </a:r>
            <a:r>
              <a:rPr lang="ru-RU" b="1" dirty="0" err="1" smtClean="0"/>
              <a:t>ла</a:t>
            </a:r>
            <a:r>
              <a:rPr lang="ru-RU" b="1" dirty="0" smtClean="0"/>
              <a:t> мать что уже сыны её сели на к…ней она кинулась к м…</a:t>
            </a:r>
            <a:r>
              <a:rPr lang="ru-RU" b="1" dirty="0" err="1" smtClean="0"/>
              <a:t>ньш</a:t>
            </a:r>
            <a:r>
              <a:rPr lang="ru-RU" b="1" dirty="0" smtClean="0"/>
              <a:t>…</a:t>
            </a:r>
            <a:r>
              <a:rPr lang="ru-RU" b="1" dirty="0" err="1" smtClean="0"/>
              <a:t>му</a:t>
            </a:r>
            <a:r>
              <a:rPr lang="ru-RU" b="1" dirty="0" smtClean="0"/>
              <a:t> у которого в чертах лица </a:t>
            </a:r>
            <a:r>
              <a:rPr lang="ru-RU" b="1" dirty="0" err="1" smtClean="0"/>
              <a:t>выр</a:t>
            </a:r>
            <a:r>
              <a:rPr lang="ru-RU" b="1" dirty="0" smtClean="0"/>
              <a:t>…жалось более какой(то) нежности она схватила его за стремя она пр…липла к седлу его и с отчаян…ем в глазах (не)выпускала из рук своих.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Проверь себя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rgbClr val="00B050"/>
                </a:solidFill>
              </a:rPr>
              <a:t>(</a:t>
            </a:r>
            <a:r>
              <a:rPr lang="ru-RU" b="1" dirty="0" smtClean="0">
                <a:solidFill>
                  <a:srgbClr val="002060"/>
                </a:solidFill>
              </a:rPr>
              <a:t>Когда увид</a:t>
            </a:r>
            <a:r>
              <a:rPr lang="ru-RU" b="1" dirty="0" smtClean="0">
                <a:solidFill>
                  <a:srgbClr val="FF0000"/>
                </a:solidFill>
              </a:rPr>
              <a:t>е</a:t>
            </a:r>
            <a:r>
              <a:rPr lang="ru-RU" b="1" dirty="0" smtClean="0">
                <a:solidFill>
                  <a:srgbClr val="002060"/>
                </a:solidFill>
              </a:rPr>
              <a:t>ла мать</a:t>
            </a:r>
            <a:r>
              <a:rPr lang="ru-RU" b="1" dirty="0" smtClean="0">
                <a:solidFill>
                  <a:srgbClr val="00B050"/>
                </a:solidFill>
              </a:rPr>
              <a:t>)</a:t>
            </a:r>
            <a:r>
              <a:rPr lang="ru-RU" b="1" dirty="0" smtClean="0">
                <a:solidFill>
                  <a:srgbClr val="FF0000"/>
                </a:solidFill>
              </a:rPr>
              <a:t>,</a:t>
            </a:r>
            <a:r>
              <a:rPr lang="ru-RU" b="1" dirty="0" smtClean="0"/>
              <a:t> </a:t>
            </a:r>
            <a:r>
              <a:rPr lang="ru-RU" b="1" dirty="0" smtClean="0">
                <a:solidFill>
                  <a:srgbClr val="00B050"/>
                </a:solidFill>
              </a:rPr>
              <a:t>(</a:t>
            </a:r>
            <a:r>
              <a:rPr lang="ru-RU" b="1" dirty="0" smtClean="0">
                <a:solidFill>
                  <a:srgbClr val="002060"/>
                </a:solidFill>
              </a:rPr>
              <a:t>что уже сыны её сели на к</a:t>
            </a:r>
            <a:r>
              <a:rPr lang="ru-RU" b="1" dirty="0" smtClean="0">
                <a:solidFill>
                  <a:srgbClr val="FF0000"/>
                </a:solidFill>
              </a:rPr>
              <a:t>о</a:t>
            </a:r>
            <a:r>
              <a:rPr lang="ru-RU" b="1" dirty="0" smtClean="0">
                <a:solidFill>
                  <a:srgbClr val="002060"/>
                </a:solidFill>
              </a:rPr>
              <a:t>ней</a:t>
            </a:r>
            <a:r>
              <a:rPr lang="ru-RU" b="1" dirty="0" smtClean="0">
                <a:solidFill>
                  <a:srgbClr val="00B050"/>
                </a:solidFill>
              </a:rPr>
              <a:t>)</a:t>
            </a:r>
            <a:r>
              <a:rPr lang="ru-RU" b="1" dirty="0" smtClean="0">
                <a:solidFill>
                  <a:srgbClr val="FF0000"/>
                </a:solidFill>
              </a:rPr>
              <a:t>,</a:t>
            </a:r>
            <a:r>
              <a:rPr lang="ru-RU" b="1" dirty="0" smtClean="0"/>
              <a:t> </a:t>
            </a:r>
            <a:r>
              <a:rPr lang="ru-RU" b="1" dirty="0" smtClean="0">
                <a:solidFill>
                  <a:srgbClr val="00B050"/>
                </a:solidFill>
              </a:rPr>
              <a:t>/</a:t>
            </a:r>
            <a:r>
              <a:rPr lang="ru-RU" b="1" dirty="0" smtClean="0">
                <a:solidFill>
                  <a:srgbClr val="FFFF00"/>
                </a:solidFill>
              </a:rPr>
              <a:t>она кинулась к м</a:t>
            </a:r>
            <a:r>
              <a:rPr lang="ru-RU" b="1" dirty="0" smtClean="0">
                <a:solidFill>
                  <a:srgbClr val="FF0000"/>
                </a:solidFill>
              </a:rPr>
              <a:t>е</a:t>
            </a:r>
            <a:r>
              <a:rPr lang="ru-RU" b="1" dirty="0" smtClean="0">
                <a:solidFill>
                  <a:srgbClr val="FFFF00"/>
                </a:solidFill>
              </a:rPr>
              <a:t>ньш</a:t>
            </a:r>
            <a:r>
              <a:rPr lang="ru-RU" b="1" dirty="0" smtClean="0">
                <a:solidFill>
                  <a:srgbClr val="FF0000"/>
                </a:solidFill>
              </a:rPr>
              <a:t>о</a:t>
            </a:r>
            <a:r>
              <a:rPr lang="ru-RU" b="1" dirty="0" smtClean="0">
                <a:solidFill>
                  <a:srgbClr val="FFFF00"/>
                </a:solidFill>
              </a:rPr>
              <a:t>му</a:t>
            </a:r>
            <a:r>
              <a:rPr lang="ru-RU" b="1" dirty="0" smtClean="0">
                <a:solidFill>
                  <a:srgbClr val="00B050"/>
                </a:solidFill>
              </a:rPr>
              <a:t>/</a:t>
            </a:r>
            <a:r>
              <a:rPr lang="ru-RU" b="1" dirty="0" smtClean="0">
                <a:solidFill>
                  <a:srgbClr val="FF0000"/>
                </a:solidFill>
              </a:rPr>
              <a:t>,</a:t>
            </a:r>
            <a:r>
              <a:rPr lang="ru-RU" b="1" dirty="0" smtClean="0"/>
              <a:t> </a:t>
            </a:r>
            <a:r>
              <a:rPr lang="ru-RU" b="1" dirty="0" smtClean="0">
                <a:solidFill>
                  <a:srgbClr val="00B050"/>
                </a:solidFill>
              </a:rPr>
              <a:t>(</a:t>
            </a:r>
            <a:r>
              <a:rPr lang="ru-RU" b="1" dirty="0" smtClean="0">
                <a:solidFill>
                  <a:srgbClr val="002060"/>
                </a:solidFill>
              </a:rPr>
              <a:t>у которого в чертах лица выр</a:t>
            </a:r>
            <a:r>
              <a:rPr lang="ru-RU" b="1" dirty="0" smtClean="0">
                <a:solidFill>
                  <a:srgbClr val="FF0000"/>
                </a:solidFill>
              </a:rPr>
              <a:t>а</a:t>
            </a:r>
            <a:r>
              <a:rPr lang="ru-RU" b="1" dirty="0" smtClean="0">
                <a:solidFill>
                  <a:srgbClr val="002060"/>
                </a:solidFill>
              </a:rPr>
              <a:t>жалось более какой</a:t>
            </a:r>
            <a:r>
              <a:rPr lang="ru-RU" b="1" dirty="0" smtClean="0">
                <a:solidFill>
                  <a:srgbClr val="FF0000"/>
                </a:solidFill>
              </a:rPr>
              <a:t>-</a:t>
            </a:r>
            <a:r>
              <a:rPr lang="ru-RU" b="1" dirty="0" smtClean="0">
                <a:solidFill>
                  <a:srgbClr val="002060"/>
                </a:solidFill>
              </a:rPr>
              <a:t>то нежности</a:t>
            </a:r>
            <a:r>
              <a:rPr lang="ru-RU" b="1" dirty="0" smtClean="0">
                <a:solidFill>
                  <a:srgbClr val="00B050"/>
                </a:solidFill>
              </a:rPr>
              <a:t>)</a:t>
            </a:r>
            <a:r>
              <a:rPr lang="ru-RU" b="1" dirty="0" smtClean="0">
                <a:solidFill>
                  <a:srgbClr val="FF0000"/>
                </a:solidFill>
              </a:rPr>
              <a:t>;</a:t>
            </a:r>
            <a:r>
              <a:rPr lang="ru-RU" b="1" dirty="0" smtClean="0"/>
              <a:t> </a:t>
            </a:r>
            <a:r>
              <a:rPr lang="ru-RU" b="1" dirty="0" smtClean="0">
                <a:solidFill>
                  <a:srgbClr val="00B050"/>
                </a:solidFill>
              </a:rPr>
              <a:t>/</a:t>
            </a:r>
            <a:r>
              <a:rPr lang="ru-RU" b="1" dirty="0" smtClean="0">
                <a:solidFill>
                  <a:srgbClr val="FFFF00"/>
                </a:solidFill>
              </a:rPr>
              <a:t>она схватила его за стремя</a:t>
            </a:r>
            <a:r>
              <a:rPr lang="ru-RU" b="1" dirty="0" smtClean="0">
                <a:solidFill>
                  <a:srgbClr val="00B050"/>
                </a:solidFill>
              </a:rPr>
              <a:t>/</a:t>
            </a:r>
            <a:r>
              <a:rPr lang="ru-RU" b="1" dirty="0" smtClean="0">
                <a:solidFill>
                  <a:srgbClr val="FF0000"/>
                </a:solidFill>
              </a:rPr>
              <a:t>,</a:t>
            </a:r>
            <a:r>
              <a:rPr lang="ru-RU" b="1" dirty="0" smtClean="0"/>
              <a:t> </a:t>
            </a:r>
            <a:r>
              <a:rPr lang="ru-RU" b="1" dirty="0" smtClean="0">
                <a:solidFill>
                  <a:srgbClr val="00B050"/>
                </a:solidFill>
              </a:rPr>
              <a:t>/</a:t>
            </a:r>
            <a:r>
              <a:rPr lang="ru-RU" b="1" dirty="0" smtClean="0">
                <a:solidFill>
                  <a:srgbClr val="FFFF00"/>
                </a:solidFill>
              </a:rPr>
              <a:t>она пр</a:t>
            </a:r>
            <a:r>
              <a:rPr lang="ru-RU" b="1" dirty="0" smtClean="0">
                <a:solidFill>
                  <a:srgbClr val="FF0000"/>
                </a:solidFill>
              </a:rPr>
              <a:t>и</a:t>
            </a:r>
            <a:r>
              <a:rPr lang="ru-RU" b="1" dirty="0" smtClean="0">
                <a:solidFill>
                  <a:srgbClr val="FFFF00"/>
                </a:solidFill>
              </a:rPr>
              <a:t>липла к седлу его и с отчаян</a:t>
            </a:r>
            <a:r>
              <a:rPr lang="ru-RU" b="1" dirty="0" smtClean="0">
                <a:solidFill>
                  <a:srgbClr val="FF0000"/>
                </a:solidFill>
              </a:rPr>
              <a:t>ь</a:t>
            </a:r>
            <a:r>
              <a:rPr lang="ru-RU" b="1" dirty="0" smtClean="0">
                <a:solidFill>
                  <a:srgbClr val="FFFF00"/>
                </a:solidFill>
              </a:rPr>
              <a:t>ем в глазах </a:t>
            </a:r>
            <a:r>
              <a:rPr lang="ru-RU" b="1" dirty="0" err="1" smtClean="0">
                <a:solidFill>
                  <a:srgbClr val="FFFF00"/>
                </a:solidFill>
              </a:rPr>
              <a:t>не</a:t>
            </a:r>
            <a:r>
              <a:rPr lang="ru-RU" b="1" dirty="0" err="1" smtClean="0">
                <a:solidFill>
                  <a:srgbClr val="FF0000"/>
                </a:solidFill>
              </a:rPr>
              <a:t>_</a:t>
            </a:r>
            <a:r>
              <a:rPr lang="ru-RU" b="1" dirty="0" err="1" smtClean="0">
                <a:solidFill>
                  <a:srgbClr val="FFFF00"/>
                </a:solidFill>
              </a:rPr>
              <a:t>выпускала</a:t>
            </a:r>
            <a:r>
              <a:rPr lang="ru-RU" b="1" dirty="0" smtClean="0">
                <a:solidFill>
                  <a:srgbClr val="FFFF00"/>
                </a:solidFill>
              </a:rPr>
              <a:t> из рук своих</a:t>
            </a:r>
            <a:r>
              <a:rPr lang="ru-RU" b="1" dirty="0" smtClean="0"/>
              <a:t>.</a:t>
            </a:r>
            <a:r>
              <a:rPr lang="ru-RU" b="1" dirty="0" smtClean="0">
                <a:solidFill>
                  <a:srgbClr val="00B050"/>
                </a:solidFill>
              </a:rPr>
              <a:t>/</a:t>
            </a:r>
            <a:endParaRPr lang="ru-RU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Заполните таблицу примерам из предложения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3238" y="530224"/>
          <a:ext cx="8183562" cy="44704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91781"/>
                <a:gridCol w="4091781"/>
              </a:tblGrid>
              <a:tr h="728742">
                <a:tc>
                  <a:txBody>
                    <a:bodyPr/>
                    <a:lstStyle/>
                    <a:p>
                      <a:r>
                        <a:rPr lang="ru-RU" dirty="0" smtClean="0"/>
                        <a:t>Самостоятельные (знаменательные)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Служебные</a:t>
                      </a:r>
                      <a:endParaRPr lang="ru-RU" dirty="0"/>
                    </a:p>
                  </a:txBody>
                  <a:tcPr/>
                </a:tc>
              </a:tr>
              <a:tr h="374167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Проверь себя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3238" y="530224"/>
          <a:ext cx="8183562" cy="33054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91781"/>
                <a:gridCol w="4091781"/>
              </a:tblGrid>
              <a:tr h="519124">
                <a:tc>
                  <a:txBody>
                    <a:bodyPr/>
                    <a:lstStyle/>
                    <a:p>
                      <a:r>
                        <a:rPr lang="ru-RU" dirty="0" smtClean="0"/>
                        <a:t>Самостоятельные (знаменательные)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Служебные</a:t>
                      </a:r>
                      <a:endParaRPr lang="ru-RU" dirty="0"/>
                    </a:p>
                  </a:txBody>
                  <a:tcPr/>
                </a:tc>
              </a:tr>
              <a:tr h="2665404">
                <a:tc>
                  <a:txBody>
                    <a:bodyPr/>
                    <a:lstStyle/>
                    <a:p>
                      <a:r>
                        <a:rPr lang="ru-RU" b="1" dirty="0" smtClean="0"/>
                        <a:t>Существительное (мать, нежность, стремя)</a:t>
                      </a:r>
                    </a:p>
                    <a:p>
                      <a:r>
                        <a:rPr lang="ru-RU" b="1" dirty="0" smtClean="0"/>
                        <a:t>Прилагательное (меньшой)</a:t>
                      </a:r>
                    </a:p>
                    <a:p>
                      <a:r>
                        <a:rPr lang="ru-RU" b="1" dirty="0" smtClean="0"/>
                        <a:t>Глагол</a:t>
                      </a:r>
                      <a:r>
                        <a:rPr lang="ru-RU" b="1" baseline="0" dirty="0" smtClean="0"/>
                        <a:t> (увидела, выражалось, кинулась)</a:t>
                      </a:r>
                    </a:p>
                    <a:p>
                      <a:r>
                        <a:rPr lang="ru-RU" b="1" baseline="0" dirty="0" smtClean="0"/>
                        <a:t>Местоимение (её, она, своих)</a:t>
                      </a:r>
                    </a:p>
                    <a:p>
                      <a:r>
                        <a:rPr lang="ru-RU" b="1" baseline="0" dirty="0" smtClean="0"/>
                        <a:t>Числительное (второй, пять)</a:t>
                      </a:r>
                    </a:p>
                    <a:p>
                      <a:r>
                        <a:rPr lang="ru-RU" b="1" baseline="0" dirty="0" smtClean="0"/>
                        <a:t>Наречие (нелепо, наотмашь)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Союз (когда, что, и)</a:t>
                      </a:r>
                    </a:p>
                    <a:p>
                      <a:r>
                        <a:rPr lang="ru-RU" b="1" dirty="0" smtClean="0"/>
                        <a:t>Предлог (в, из, с)</a:t>
                      </a:r>
                    </a:p>
                    <a:p>
                      <a:r>
                        <a:rPr lang="ru-RU" b="1" dirty="0" smtClean="0"/>
                        <a:t>Частица (не, уже)</a:t>
                      </a:r>
                      <a:endParaRPr lang="ru-RU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71472" y="4000504"/>
            <a:ext cx="80010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/>
              <a:t>Какую часть речи нельзя отнести ни к самостоятельным, ни к служебным частям речи?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42910" y="4643446"/>
            <a:ext cx="77153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/>
              <a:t>К каким частям речи относятся причастие и деепричастие?</a:t>
            </a:r>
            <a:endParaRPr lang="ru-RU" b="1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2857496"/>
            <a:ext cx="8183880" cy="3177544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Необходимо отличать слова омографы – слова, которые одинаково звучат, но относятся к разным частям речи, следовательно, и пишутся по-разному</a:t>
            </a:r>
            <a:endParaRPr lang="ru-RU" sz="2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3238" y="530225"/>
          <a:ext cx="8183562" cy="2108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91781"/>
                <a:gridCol w="4091781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Самостоятельные части речи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Предлоги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Положить на счёт предприятия</a:t>
                      </a:r>
                    </a:p>
                    <a:p>
                      <a:r>
                        <a:rPr lang="ru-RU" dirty="0" smtClean="0"/>
                        <a:t>В течении реки</a:t>
                      </a:r>
                    </a:p>
                    <a:p>
                      <a:r>
                        <a:rPr lang="ru-RU" dirty="0" smtClean="0"/>
                        <a:t>Не смотря в лицо</a:t>
                      </a:r>
                    </a:p>
                    <a:p>
                      <a:r>
                        <a:rPr lang="ru-RU" dirty="0" smtClean="0"/>
                        <a:t>В продолжении книги</a:t>
                      </a:r>
                    </a:p>
                    <a:p>
                      <a:r>
                        <a:rPr lang="ru-RU" dirty="0" smtClean="0"/>
                        <a:t>Благодаря за подарок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Договориться насчёт встречи</a:t>
                      </a:r>
                    </a:p>
                    <a:p>
                      <a:r>
                        <a:rPr lang="ru-RU" dirty="0" smtClean="0"/>
                        <a:t>В течение дня</a:t>
                      </a:r>
                    </a:p>
                    <a:p>
                      <a:r>
                        <a:rPr lang="ru-RU" dirty="0" smtClean="0"/>
                        <a:t>Несмотря на непогоду</a:t>
                      </a:r>
                    </a:p>
                    <a:p>
                      <a:r>
                        <a:rPr lang="ru-RU" dirty="0" smtClean="0"/>
                        <a:t>В продолжение часа</a:t>
                      </a:r>
                    </a:p>
                    <a:p>
                      <a:r>
                        <a:rPr lang="ru-RU" dirty="0" smtClean="0"/>
                        <a:t>Благодаря подоспевшей</a:t>
                      </a:r>
                      <a:r>
                        <a:rPr lang="ru-RU" baseline="0" dirty="0" smtClean="0"/>
                        <a:t> помощи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185</TotalTime>
  <Words>471</Words>
  <PresentationFormat>Экран (4:3)</PresentationFormat>
  <Paragraphs>54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Аспект</vt:lpstr>
      <vt:lpstr>Обобщающее повторение частей речи</vt:lpstr>
      <vt:lpstr>Слайд 2</vt:lpstr>
      <vt:lpstr>Части речи имеют общие признаки:</vt:lpstr>
      <vt:lpstr>Слайд 4</vt:lpstr>
      <vt:lpstr>Спишите предложение, расставив пропущенные орфо- и пунктограммы</vt:lpstr>
      <vt:lpstr>Проверь себя</vt:lpstr>
      <vt:lpstr>Заполните таблицу примерам из предложения</vt:lpstr>
      <vt:lpstr>Проверь себя</vt:lpstr>
      <vt:lpstr>Необходимо отличать слова омографы – слова, которые одинаково звучат, но относятся к разным частям речи, следовательно, и пишутся по-разному</vt:lpstr>
      <vt:lpstr>Определите часть речи выделенных слов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Обобщающее повторение частей речи</dc:title>
  <dc:creator>Инна</dc:creator>
  <cp:lastModifiedBy>1</cp:lastModifiedBy>
  <cp:revision>20</cp:revision>
  <dcterms:created xsi:type="dcterms:W3CDTF">2009-02-22T10:39:46Z</dcterms:created>
  <dcterms:modified xsi:type="dcterms:W3CDTF">2009-02-22T13:55:23Z</dcterms:modified>
</cp:coreProperties>
</file>